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71" r:id="rId4"/>
    <p:sldId id="258" r:id="rId5"/>
    <p:sldId id="259" r:id="rId6"/>
    <p:sldId id="260" r:id="rId7"/>
    <p:sldId id="261" r:id="rId8"/>
    <p:sldId id="262" r:id="rId9"/>
    <p:sldId id="263" r:id="rId10"/>
    <p:sldId id="264" r:id="rId11"/>
    <p:sldId id="266" r:id="rId12"/>
    <p:sldId id="267" r:id="rId13"/>
    <p:sldId id="268" r:id="rId14"/>
    <p:sldId id="265" r:id="rId15"/>
    <p:sldId id="269" r:id="rId16"/>
    <p:sldId id="270" r:id="rId17"/>
    <p:sldId id="272" r:id="rId18"/>
    <p:sldId id="273" r:id="rId19"/>
    <p:sldId id="275" r:id="rId20"/>
    <p:sldId id="274" r:id="rId21"/>
    <p:sldId id="276" r:id="rId22"/>
    <p:sldId id="281" r:id="rId23"/>
    <p:sldId id="282" r:id="rId24"/>
    <p:sldId id="283" r:id="rId25"/>
    <p:sldId id="285" r:id="rId26"/>
    <p:sldId id="286" r:id="rId27"/>
    <p:sldId id="288" r:id="rId28"/>
    <p:sldId id="277" r:id="rId29"/>
    <p:sldId id="287" r:id="rId30"/>
    <p:sldId id="293" r:id="rId31"/>
    <p:sldId id="292" r:id="rId32"/>
    <p:sldId id="279" r:id="rId33"/>
    <p:sldId id="289" r:id="rId34"/>
    <p:sldId id="295" r:id="rId35"/>
    <p:sldId id="296" r:id="rId36"/>
    <p:sldId id="294" r:id="rId37"/>
    <p:sldId id="280" r:id="rId38"/>
    <p:sldId id="291" r:id="rId39"/>
    <p:sldId id="299" r:id="rId40"/>
    <p:sldId id="298" r:id="rId41"/>
    <p:sldId id="297" r:id="rId42"/>
    <p:sldId id="300" r:id="rId43"/>
    <p:sldId id="301" r:id="rId44"/>
    <p:sldId id="278" r:id="rId45"/>
    <p:sldId id="290" r:id="rId46"/>
    <p:sldId id="302" r:id="rId47"/>
    <p:sldId id="303" r:id="rId48"/>
    <p:sldId id="304" r:id="rId4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62"/>
      </p:cViewPr>
      <p:guideLst>
        <p:guide orient="horz" pos="2160"/>
        <p:guide pos="2880"/>
      </p:guideLst>
    </p:cSldViewPr>
  </p:slideViewPr>
  <p:notesTextViewPr>
    <p:cViewPr>
      <p:scale>
        <a:sx n="1" d="1"/>
        <a:sy n="1" d="1"/>
      </p:scale>
      <p:origin x="0" y="0"/>
    </p:cViewPr>
  </p:notesTextViewPr>
  <p:sorterViewPr>
    <p:cViewPr>
      <p:scale>
        <a:sx n="100" d="100"/>
        <a:sy n="100" d="100"/>
      </p:scale>
      <p:origin x="0" y="90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1">
        <a:schemeClr val="bg1"/>
      </p:bgRef>
    </p:bg>
    <p:spTree>
      <p:nvGrpSpPr>
        <p:cNvPr id="1" name=""/>
        <p:cNvGrpSpPr/>
        <p:nvPr/>
      </p:nvGrpSpPr>
      <p:grpSpPr>
        <a:xfrm>
          <a:off x="0" y="0"/>
          <a:ext cx="0" cy="0"/>
          <a:chOff x="0" y="0"/>
          <a:chExt cx="0" cy="0"/>
        </a:xfrm>
      </p:grpSpPr>
      <p:sp>
        <p:nvSpPr>
          <p:cNvPr id="8" name="標題 7"/>
          <p:cNvSpPr>
            <a:spLocks noGrp="1"/>
          </p:cNvSpPr>
          <p:nvPr>
            <p:ph type="ctrTitle"/>
          </p:nvPr>
        </p:nvSpPr>
        <p:spPr>
          <a:xfrm>
            <a:off x="2286000" y="3124200"/>
            <a:ext cx="6172200" cy="1894362"/>
          </a:xfrm>
        </p:spPr>
        <p:txBody>
          <a:bodyPr/>
          <a:lstStyle>
            <a:lvl1pPr>
              <a:defRPr b="1"/>
            </a:lvl1pPr>
          </a:lstStyle>
          <a:p>
            <a:r>
              <a:rPr kumimoji="0" lang="zh-TW" altLang="en-US" smtClean="0"/>
              <a:t>按一下以編輯母片標題樣式</a:t>
            </a:r>
            <a:endParaRPr kumimoji="0" lang="en-US"/>
          </a:p>
        </p:txBody>
      </p:sp>
      <p:sp>
        <p:nvSpPr>
          <p:cNvPr id="9" name="副標題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smtClean="0"/>
              <a:t>按一下以編輯母片副標題樣式</a:t>
            </a:r>
            <a:endParaRPr kumimoji="0" lang="en-US"/>
          </a:p>
        </p:txBody>
      </p:sp>
      <p:sp>
        <p:nvSpPr>
          <p:cNvPr id="28" name="日期版面配置區 27"/>
          <p:cNvSpPr>
            <a:spLocks noGrp="1"/>
          </p:cNvSpPr>
          <p:nvPr>
            <p:ph type="dt" sz="half" idx="10"/>
          </p:nvPr>
        </p:nvSpPr>
        <p:spPr bwMode="auto">
          <a:xfrm rot="5400000">
            <a:off x="7764621" y="1174097"/>
            <a:ext cx="2286000" cy="381000"/>
          </a:xfrm>
        </p:spPr>
        <p:txBody>
          <a:bodyPr/>
          <a:lstStyle/>
          <a:p>
            <a:fld id="{517C7772-F688-490C-BAF5-CAED7726E7C7}" type="datetimeFigureOut">
              <a:rPr lang="zh-TW" altLang="en-US" smtClean="0"/>
              <a:t>2021/3/14</a:t>
            </a:fld>
            <a:endParaRPr lang="zh-TW" altLang="en-US"/>
          </a:p>
        </p:txBody>
      </p:sp>
      <p:sp>
        <p:nvSpPr>
          <p:cNvPr id="17" name="頁尾版面配置區 16"/>
          <p:cNvSpPr>
            <a:spLocks noGrp="1"/>
          </p:cNvSpPr>
          <p:nvPr>
            <p:ph type="ftr" sz="quarter" idx="11"/>
          </p:nvPr>
        </p:nvSpPr>
        <p:spPr bwMode="auto">
          <a:xfrm rot="5400000">
            <a:off x="7077269" y="4181669"/>
            <a:ext cx="3657600" cy="384048"/>
          </a:xfrm>
        </p:spPr>
        <p:txBody>
          <a:bodyPr/>
          <a:lstStyle/>
          <a:p>
            <a:endParaRPr lang="zh-TW" altLang="en-US"/>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線接點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線接點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線接點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線接點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線接點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線接點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橢圓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橢圓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橢圓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橢圓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橢圓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投影片編號版面配置區 28"/>
          <p:cNvSpPr>
            <a:spLocks noGrp="1"/>
          </p:cNvSpPr>
          <p:nvPr>
            <p:ph type="sldNum" sz="quarter" idx="12"/>
          </p:nvPr>
        </p:nvSpPr>
        <p:spPr bwMode="auto">
          <a:xfrm>
            <a:off x="1325544" y="4928702"/>
            <a:ext cx="609600" cy="517524"/>
          </a:xfrm>
        </p:spPr>
        <p:txBody>
          <a:bodyPr/>
          <a:lstStyle/>
          <a:p>
            <a:fld id="{1A5C7A03-C26F-478E-BA37-5386838BD33A}"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17C7772-F688-490C-BAF5-CAED7726E7C7}" type="datetimeFigureOut">
              <a:rPr lang="zh-TW" altLang="en-US" smtClean="0"/>
              <a:t>2021/3/14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A5C7A03-C26F-478E-BA37-5386838BD33A}"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9"/>
            <a:ext cx="1676400" cy="5851525"/>
          </a:xfrm>
        </p:spPr>
        <p:txBody>
          <a:bodyPr vert="eaVer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17C7772-F688-490C-BAF5-CAED7726E7C7}" type="datetimeFigureOut">
              <a:rPr lang="zh-TW" altLang="en-US" smtClean="0"/>
              <a:t>2021/3/14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A5C7A03-C26F-478E-BA37-5386838BD33A}"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8" name="內容版面配置區 7"/>
          <p:cNvSpPr>
            <a:spLocks noGrp="1"/>
          </p:cNvSpPr>
          <p:nvPr>
            <p:ph sz="quarter" idx="1"/>
          </p:nvPr>
        </p:nvSpPr>
        <p:spPr>
          <a:xfrm>
            <a:off x="457200" y="1600200"/>
            <a:ext cx="7467600" cy="4873752"/>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4"/>
          </p:nvPr>
        </p:nvSpPr>
        <p:spPr/>
        <p:txBody>
          <a:bodyPr rtlCol="0"/>
          <a:lstStyle/>
          <a:p>
            <a:fld id="{517C7772-F688-490C-BAF5-CAED7726E7C7}" type="datetimeFigureOut">
              <a:rPr lang="zh-TW" altLang="en-US" smtClean="0"/>
              <a:t>2021/3/14</a:t>
            </a:fld>
            <a:endParaRPr lang="zh-TW" altLang="en-US"/>
          </a:p>
        </p:txBody>
      </p:sp>
      <p:sp>
        <p:nvSpPr>
          <p:cNvPr id="9" name="投影片編號版面配置區 8"/>
          <p:cNvSpPr>
            <a:spLocks noGrp="1"/>
          </p:cNvSpPr>
          <p:nvPr>
            <p:ph type="sldNum" sz="quarter" idx="15"/>
          </p:nvPr>
        </p:nvSpPr>
        <p:spPr/>
        <p:txBody>
          <a:bodyPr rtlCol="0"/>
          <a:lstStyle/>
          <a:p>
            <a:fld id="{1A5C7A03-C26F-478E-BA37-5386838BD33A}" type="slidenum">
              <a:rPr lang="zh-TW" altLang="en-US" smtClean="0"/>
              <a:t>‹#›</a:t>
            </a:fld>
            <a:endParaRPr lang="zh-TW" altLang="en-US"/>
          </a:p>
        </p:txBody>
      </p:sp>
      <p:sp>
        <p:nvSpPr>
          <p:cNvPr id="10" name="頁尾版面配置區 9"/>
          <p:cNvSpPr>
            <a:spLocks noGrp="1"/>
          </p:cNvSpPr>
          <p:nvPr>
            <p:ph type="ftr" sz="quarter" idx="16"/>
          </p:nvPr>
        </p:nvSpPr>
        <p:spPr/>
        <p:txBody>
          <a:bodyPr rtlCol="0"/>
          <a:lstStyle/>
          <a:p>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2286000" y="2895600"/>
            <a:ext cx="6172200" cy="2053590"/>
          </a:xfrm>
        </p:spPr>
        <p:txBody>
          <a:bodyPr/>
          <a:lstStyle>
            <a:lvl1pPr algn="l">
              <a:buNone/>
              <a:defRPr sz="3000" b="1" cap="small" baseline="0"/>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bwMode="auto">
          <a:xfrm rot="5400000">
            <a:off x="7763256" y="1170432"/>
            <a:ext cx="2286000" cy="381000"/>
          </a:xfrm>
        </p:spPr>
        <p:txBody>
          <a:bodyPr/>
          <a:lstStyle/>
          <a:p>
            <a:fld id="{517C7772-F688-490C-BAF5-CAED7726E7C7}" type="datetimeFigureOut">
              <a:rPr lang="zh-TW" altLang="en-US" smtClean="0"/>
              <a:t>2021/3/14</a:t>
            </a:fld>
            <a:endParaRPr lang="zh-TW" altLang="en-US"/>
          </a:p>
        </p:txBody>
      </p:sp>
      <p:sp>
        <p:nvSpPr>
          <p:cNvPr id="5" name="頁尾版面配置區 4"/>
          <p:cNvSpPr>
            <a:spLocks noGrp="1"/>
          </p:cNvSpPr>
          <p:nvPr>
            <p:ph type="ftr" sz="quarter" idx="11"/>
          </p:nvPr>
        </p:nvSpPr>
        <p:spPr bwMode="auto">
          <a:xfrm rot="5400000">
            <a:off x="7077456" y="4178808"/>
            <a:ext cx="3657600" cy="384048"/>
          </a:xfrm>
        </p:spPr>
        <p:txBody>
          <a:bodyPr/>
          <a:lstStyle/>
          <a:p>
            <a:endParaRPr lang="zh-TW" alt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線接點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線接點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線接點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線接點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線接點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橢圓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橢圓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橢圓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橢圓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橢圓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線接點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投影片編號版面配置區 5"/>
          <p:cNvSpPr>
            <a:spLocks noGrp="1"/>
          </p:cNvSpPr>
          <p:nvPr>
            <p:ph type="sldNum" sz="quarter" idx="12"/>
          </p:nvPr>
        </p:nvSpPr>
        <p:spPr bwMode="auto">
          <a:xfrm>
            <a:off x="1340616" y="4928702"/>
            <a:ext cx="609600" cy="517524"/>
          </a:xfrm>
        </p:spPr>
        <p:txBody>
          <a:bodyPr/>
          <a:lstStyle/>
          <a:p>
            <a:fld id="{1A5C7A03-C26F-478E-BA37-5386838BD33A}" type="slidenum">
              <a:rPr lang="zh-TW" altLang="en-US" smtClean="0"/>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5" name="日期版面配置區 4"/>
          <p:cNvSpPr>
            <a:spLocks noGrp="1"/>
          </p:cNvSpPr>
          <p:nvPr>
            <p:ph type="dt" sz="half" idx="10"/>
          </p:nvPr>
        </p:nvSpPr>
        <p:spPr/>
        <p:txBody>
          <a:bodyPr/>
          <a:lstStyle/>
          <a:p>
            <a:fld id="{517C7772-F688-490C-BAF5-CAED7726E7C7}" type="datetimeFigureOut">
              <a:rPr lang="zh-TW" altLang="en-US" smtClean="0"/>
              <a:t>2021/3/14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A5C7A03-C26F-478E-BA37-5386838BD33A}" type="slidenum">
              <a:rPr lang="zh-TW" altLang="en-US" smtClean="0"/>
              <a:t>‹#›</a:t>
            </a:fld>
            <a:endParaRPr lang="zh-TW" altLang="en-US"/>
          </a:p>
        </p:txBody>
      </p:sp>
      <p:sp>
        <p:nvSpPr>
          <p:cNvPr id="9" name="內容版面配置區 8"/>
          <p:cNvSpPr>
            <a:spLocks noGrp="1"/>
          </p:cNvSpPr>
          <p:nvPr>
            <p:ph sz="quarter" idx="1"/>
          </p:nvPr>
        </p:nvSpPr>
        <p:spPr>
          <a:xfrm>
            <a:off x="457200" y="1600200"/>
            <a:ext cx="3657600"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1" name="內容版面配置區 10"/>
          <p:cNvSpPr>
            <a:spLocks noGrp="1"/>
          </p:cNvSpPr>
          <p:nvPr>
            <p:ph sz="quarter" idx="2"/>
          </p:nvPr>
        </p:nvSpPr>
        <p:spPr>
          <a:xfrm>
            <a:off x="4270248" y="1600200"/>
            <a:ext cx="3657600"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7543800" cy="1143000"/>
          </a:xfrm>
        </p:spPr>
        <p:txBody>
          <a:bodyPr anchor="b"/>
          <a:lstStyle>
            <a:lvl1pPr>
              <a:defRPr/>
            </a:lvl1pPr>
          </a:lstStyle>
          <a:p>
            <a:r>
              <a:rPr kumimoji="0" lang="zh-TW" altLang="en-US" smtClean="0"/>
              <a:t>按一下以編輯母片標題樣式</a:t>
            </a:r>
            <a:endParaRPr kumimoji="0" lang="en-US"/>
          </a:p>
        </p:txBody>
      </p:sp>
      <p:sp>
        <p:nvSpPr>
          <p:cNvPr id="7" name="日期版面配置區 6"/>
          <p:cNvSpPr>
            <a:spLocks noGrp="1"/>
          </p:cNvSpPr>
          <p:nvPr>
            <p:ph type="dt" sz="half" idx="10"/>
          </p:nvPr>
        </p:nvSpPr>
        <p:spPr/>
        <p:txBody>
          <a:bodyPr/>
          <a:lstStyle/>
          <a:p>
            <a:fld id="{517C7772-F688-490C-BAF5-CAED7726E7C7}" type="datetimeFigureOut">
              <a:rPr lang="zh-TW" altLang="en-US" smtClean="0"/>
              <a:t>2021/3/14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A5C7A03-C26F-478E-BA37-5386838BD33A}" type="slidenum">
              <a:rPr lang="zh-TW" altLang="en-US" smtClean="0"/>
              <a:t>‹#›</a:t>
            </a:fld>
            <a:endParaRPr lang="zh-TW" altLang="en-US"/>
          </a:p>
        </p:txBody>
      </p:sp>
      <p:sp>
        <p:nvSpPr>
          <p:cNvPr id="11" name="內容版面配置區 10"/>
          <p:cNvSpPr>
            <a:spLocks noGrp="1"/>
          </p:cNvSpPr>
          <p:nvPr>
            <p:ph sz="quarter" idx="2"/>
          </p:nvPr>
        </p:nvSpPr>
        <p:spPr>
          <a:xfrm>
            <a:off x="457200" y="2362200"/>
            <a:ext cx="3657600" cy="38862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3" name="內容版面配置區 12"/>
          <p:cNvSpPr>
            <a:spLocks noGrp="1"/>
          </p:cNvSpPr>
          <p:nvPr>
            <p:ph sz="quarter" idx="4"/>
          </p:nvPr>
        </p:nvSpPr>
        <p:spPr>
          <a:xfrm>
            <a:off x="4371975" y="2362200"/>
            <a:ext cx="3657600" cy="38862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2" name="文字版面配置區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TW" altLang="en-US" smtClean="0"/>
              <a:t>按一下以編輯母片文字樣式</a:t>
            </a:r>
          </a:p>
        </p:txBody>
      </p:sp>
      <p:sp>
        <p:nvSpPr>
          <p:cNvPr id="14" name="文字版面配置區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TW" altLang="en-US" smtClean="0"/>
              <a:t>按一下以編輯母片文字樣式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6" name="日期版面配置區 5"/>
          <p:cNvSpPr>
            <a:spLocks noGrp="1"/>
          </p:cNvSpPr>
          <p:nvPr>
            <p:ph type="dt" sz="half" idx="10"/>
          </p:nvPr>
        </p:nvSpPr>
        <p:spPr/>
        <p:txBody>
          <a:bodyPr rtlCol="0"/>
          <a:lstStyle/>
          <a:p>
            <a:fld id="{517C7772-F688-490C-BAF5-CAED7726E7C7}" type="datetimeFigureOut">
              <a:rPr lang="zh-TW" altLang="en-US" smtClean="0"/>
              <a:t>2021/3/14</a:t>
            </a:fld>
            <a:endParaRPr lang="zh-TW" altLang="en-US"/>
          </a:p>
        </p:txBody>
      </p:sp>
      <p:sp>
        <p:nvSpPr>
          <p:cNvPr id="7" name="投影片編號版面配置區 6"/>
          <p:cNvSpPr>
            <a:spLocks noGrp="1"/>
          </p:cNvSpPr>
          <p:nvPr>
            <p:ph type="sldNum" sz="quarter" idx="11"/>
          </p:nvPr>
        </p:nvSpPr>
        <p:spPr/>
        <p:txBody>
          <a:bodyPr rtlCol="0"/>
          <a:lstStyle/>
          <a:p>
            <a:fld id="{1A5C7A03-C26F-478E-BA37-5386838BD33A}" type="slidenum">
              <a:rPr lang="zh-TW" altLang="en-US" smtClean="0"/>
              <a:t>‹#›</a:t>
            </a:fld>
            <a:endParaRPr lang="zh-TW" altLang="en-US"/>
          </a:p>
        </p:txBody>
      </p:sp>
      <p:sp>
        <p:nvSpPr>
          <p:cNvPr id="8" name="頁尾版面配置區 7"/>
          <p:cNvSpPr>
            <a:spLocks noGrp="1"/>
          </p:cNvSpPr>
          <p:nvPr>
            <p:ph type="ftr" sz="quarter" idx="12"/>
          </p:nvPr>
        </p:nvSpPr>
        <p:spPr/>
        <p:txBody>
          <a:bodyPr rtlCol="0"/>
          <a:lstStyle/>
          <a:p>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17C7772-F688-490C-BAF5-CAED7726E7C7}" type="datetimeFigureOut">
              <a:rPr lang="zh-TW" altLang="en-US" smtClean="0"/>
              <a:t>2021/3/14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A5C7A03-C26F-478E-BA37-5386838BD33A}"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bg>
      <p:bgRef idx="1001">
        <a:schemeClr val="bg1"/>
      </p:bgRef>
    </p:bg>
    <p:spTree>
      <p:nvGrpSpPr>
        <p:cNvPr id="1" name=""/>
        <p:cNvGrpSpPr/>
        <p:nvPr/>
      </p:nvGrpSpPr>
      <p:grpSpPr>
        <a:xfrm>
          <a:off x="0" y="0"/>
          <a:ext cx="0" cy="0"/>
          <a:chOff x="0" y="0"/>
          <a:chExt cx="0" cy="0"/>
        </a:xfrm>
      </p:grpSpPr>
      <p:sp>
        <p:nvSpPr>
          <p:cNvPr id="10" name="直線接點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標題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TW" altLang="en-US" smtClean="0"/>
              <a:t>按一下以編輯母片標題樣式</a:t>
            </a:r>
            <a:endParaRPr kumimoji="0" lang="en-US"/>
          </a:p>
        </p:txBody>
      </p:sp>
      <p:sp>
        <p:nvSpPr>
          <p:cNvPr id="3" name="文字版面配置區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TW" altLang="en-US" smtClean="0"/>
              <a:t>按一下以編輯母片文字樣式</a:t>
            </a:r>
          </a:p>
        </p:txBody>
      </p:sp>
      <p:sp>
        <p:nvSpPr>
          <p:cNvPr id="8" name="直線接點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線接點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線接點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線接點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橢圓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內容版面配置區 17"/>
          <p:cNvSpPr>
            <a:spLocks noGrp="1"/>
          </p:cNvSpPr>
          <p:nvPr>
            <p:ph sz="quarter" idx="1"/>
          </p:nvPr>
        </p:nvSpPr>
        <p:spPr>
          <a:xfrm>
            <a:off x="304800" y="274320"/>
            <a:ext cx="5638800" cy="6327648"/>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21" name="日期版面配置區 20"/>
          <p:cNvSpPr>
            <a:spLocks noGrp="1"/>
          </p:cNvSpPr>
          <p:nvPr>
            <p:ph type="dt" sz="half" idx="14"/>
          </p:nvPr>
        </p:nvSpPr>
        <p:spPr/>
        <p:txBody>
          <a:bodyPr rtlCol="0"/>
          <a:lstStyle/>
          <a:p>
            <a:fld id="{517C7772-F688-490C-BAF5-CAED7726E7C7}" type="datetimeFigureOut">
              <a:rPr lang="zh-TW" altLang="en-US" smtClean="0"/>
              <a:t>2021/3/14</a:t>
            </a:fld>
            <a:endParaRPr lang="zh-TW" altLang="en-US"/>
          </a:p>
        </p:txBody>
      </p:sp>
      <p:sp>
        <p:nvSpPr>
          <p:cNvPr id="22" name="投影片編號版面配置區 21"/>
          <p:cNvSpPr>
            <a:spLocks noGrp="1"/>
          </p:cNvSpPr>
          <p:nvPr>
            <p:ph type="sldNum" sz="quarter" idx="15"/>
          </p:nvPr>
        </p:nvSpPr>
        <p:spPr/>
        <p:txBody>
          <a:bodyPr rtlCol="0"/>
          <a:lstStyle/>
          <a:p>
            <a:fld id="{1A5C7A03-C26F-478E-BA37-5386838BD33A}" type="slidenum">
              <a:rPr lang="zh-TW" altLang="en-US" smtClean="0"/>
              <a:t>‹#›</a:t>
            </a:fld>
            <a:endParaRPr lang="zh-TW" altLang="en-US"/>
          </a:p>
        </p:txBody>
      </p:sp>
      <p:sp>
        <p:nvSpPr>
          <p:cNvPr id="23" name="頁尾版面配置區 22"/>
          <p:cNvSpPr>
            <a:spLocks noGrp="1"/>
          </p:cNvSpPr>
          <p:nvPr>
            <p:ph type="ftr" sz="quarter" idx="16"/>
          </p:nvPr>
        </p:nvSpPr>
        <p:spPr/>
        <p:txBody>
          <a:bodyPr rtlCol="0"/>
          <a:lstStyle/>
          <a:p>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9" name="直線接點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橢圓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標題 1"/>
          <p:cNvSpPr>
            <a:spLocks noGrp="1"/>
          </p:cNvSpPr>
          <p:nvPr>
            <p:ph type="title"/>
          </p:nvPr>
        </p:nvSpPr>
        <p:spPr>
          <a:xfrm rot="5400000">
            <a:off x="3350133" y="3200400"/>
            <a:ext cx="6309360" cy="457200"/>
          </a:xfrm>
        </p:spPr>
        <p:txBody>
          <a:bodyPr anchor="b"/>
          <a:lstStyle>
            <a:lvl1pPr algn="l">
              <a:buNone/>
              <a:defRPr sz="2000" b="1"/>
            </a:lvl1pPr>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TW" altLang="en-US" smtClean="0"/>
              <a:t>按一下以編輯母片文字樣式</a:t>
            </a:r>
          </a:p>
        </p:txBody>
      </p:sp>
      <p:sp>
        <p:nvSpPr>
          <p:cNvPr id="10" name="直線接點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線接點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線接點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線接點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版面配置區 16"/>
          <p:cNvSpPr>
            <a:spLocks noGrp="1"/>
          </p:cNvSpPr>
          <p:nvPr>
            <p:ph type="dt" sz="half" idx="10"/>
          </p:nvPr>
        </p:nvSpPr>
        <p:spPr/>
        <p:txBody>
          <a:bodyPr rtlCol="0"/>
          <a:lstStyle/>
          <a:p>
            <a:fld id="{517C7772-F688-490C-BAF5-CAED7726E7C7}" type="datetimeFigureOut">
              <a:rPr lang="zh-TW" altLang="en-US" smtClean="0"/>
              <a:t>2021/3/14</a:t>
            </a:fld>
            <a:endParaRPr lang="zh-TW" altLang="en-US"/>
          </a:p>
        </p:txBody>
      </p:sp>
      <p:sp>
        <p:nvSpPr>
          <p:cNvPr id="18" name="投影片編號版面配置區 17"/>
          <p:cNvSpPr>
            <a:spLocks noGrp="1"/>
          </p:cNvSpPr>
          <p:nvPr>
            <p:ph type="sldNum" sz="quarter" idx="11"/>
          </p:nvPr>
        </p:nvSpPr>
        <p:spPr/>
        <p:txBody>
          <a:bodyPr rtlCol="0"/>
          <a:lstStyle/>
          <a:p>
            <a:fld id="{1A5C7A03-C26F-478E-BA37-5386838BD33A}" type="slidenum">
              <a:rPr lang="zh-TW" altLang="en-US" smtClean="0"/>
              <a:t>‹#›</a:t>
            </a:fld>
            <a:endParaRPr lang="zh-TW" altLang="en-US"/>
          </a:p>
        </p:txBody>
      </p:sp>
      <p:sp>
        <p:nvSpPr>
          <p:cNvPr id="21" name="頁尾版面配置區 20"/>
          <p:cNvSpPr>
            <a:spLocks noGrp="1"/>
          </p:cNvSpPr>
          <p:nvPr>
            <p:ph type="ftr" sz="quarter" idx="12"/>
          </p:nvPr>
        </p:nvSpPr>
        <p:spPr/>
        <p:txBody>
          <a:bodyPr rtlCol="0"/>
          <a:lstStyle/>
          <a:p>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線接點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標題版面配置區 21"/>
          <p:cNvSpPr>
            <a:spLocks noGrp="1"/>
          </p:cNvSpPr>
          <p:nvPr>
            <p:ph type="title"/>
          </p:nvPr>
        </p:nvSpPr>
        <p:spPr>
          <a:xfrm>
            <a:off x="457200" y="274638"/>
            <a:ext cx="7467600" cy="1143000"/>
          </a:xfrm>
          <a:prstGeom prst="rect">
            <a:avLst/>
          </a:prstGeom>
        </p:spPr>
        <p:txBody>
          <a:bodyPr vert="horz" anchor="b">
            <a:normAutofit/>
          </a:bodyPr>
          <a:lstStyle/>
          <a:p>
            <a:r>
              <a:rPr kumimoji="0" lang="zh-TW" altLang="en-US" smtClean="0"/>
              <a:t>按一下以編輯母片標題樣式</a:t>
            </a:r>
            <a:endParaRPr kumimoji="0" lang="en-US"/>
          </a:p>
        </p:txBody>
      </p:sp>
      <p:sp>
        <p:nvSpPr>
          <p:cNvPr id="13" name="文字版面配置區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14" name="日期版面配置區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17C7772-F688-490C-BAF5-CAED7726E7C7}" type="datetimeFigureOut">
              <a:rPr lang="zh-TW" altLang="en-US" smtClean="0"/>
              <a:t>2021/3/14</a:t>
            </a:fld>
            <a:endParaRPr lang="zh-TW" altLang="en-US"/>
          </a:p>
        </p:txBody>
      </p:sp>
      <p:sp>
        <p:nvSpPr>
          <p:cNvPr id="3" name="頁尾版面配置區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zh-TW" altLang="en-US"/>
          </a:p>
        </p:txBody>
      </p:sp>
      <p:sp>
        <p:nvSpPr>
          <p:cNvPr id="7" name="直線接點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線接點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線接點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橢圓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投影片編號版面配置區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1A5C7A03-C26F-478E-BA37-5386838BD33A}"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9752" y="2132856"/>
            <a:ext cx="6172200" cy="670226"/>
          </a:xfrm>
        </p:spPr>
        <p:txBody>
          <a:bodyPr/>
          <a:lstStyle/>
          <a:p>
            <a:r>
              <a:rPr lang="zh-TW" altLang="en-US" dirty="0"/>
              <a:t>設計思考與</a:t>
            </a:r>
            <a:r>
              <a:rPr lang="zh-TW" altLang="en-US" dirty="0" smtClean="0"/>
              <a:t>教育作業</a:t>
            </a:r>
            <a:r>
              <a:rPr lang="en-US" altLang="zh-TW" dirty="0" smtClean="0"/>
              <a:t>-</a:t>
            </a:r>
            <a:r>
              <a:rPr lang="zh-TW" altLang="en-US" dirty="0" smtClean="0"/>
              <a:t>三合院</a:t>
            </a:r>
            <a:endParaRPr lang="zh-TW" altLang="en-US" dirty="0"/>
          </a:p>
        </p:txBody>
      </p:sp>
      <p:sp>
        <p:nvSpPr>
          <p:cNvPr id="3" name="副標題 2"/>
          <p:cNvSpPr>
            <a:spLocks noGrp="1"/>
          </p:cNvSpPr>
          <p:nvPr>
            <p:ph type="subTitle" idx="1"/>
          </p:nvPr>
        </p:nvSpPr>
        <p:spPr>
          <a:xfrm>
            <a:off x="2286000" y="3119658"/>
            <a:ext cx="6172200" cy="1371600"/>
          </a:xfrm>
        </p:spPr>
        <p:txBody>
          <a:bodyPr/>
          <a:lstStyle/>
          <a:p>
            <a:r>
              <a:rPr lang="zh-TW" altLang="en-US" dirty="0"/>
              <a:t>姓名</a:t>
            </a:r>
            <a:r>
              <a:rPr lang="zh-TW" altLang="en-US" dirty="0" smtClean="0"/>
              <a:t>：莊子霆        </a:t>
            </a:r>
            <a:r>
              <a:rPr lang="zh-TW" altLang="en-US" dirty="0"/>
              <a:t>系級</a:t>
            </a:r>
            <a:r>
              <a:rPr lang="zh-TW" altLang="en-US" dirty="0" smtClean="0"/>
              <a:t>：</a:t>
            </a:r>
            <a:r>
              <a:rPr lang="zh-TW" altLang="en-US" dirty="0"/>
              <a:t>養殖一</a:t>
            </a:r>
            <a:r>
              <a:rPr lang="en-US" altLang="zh-TW" dirty="0" smtClean="0"/>
              <a:t>A       </a:t>
            </a:r>
            <a:r>
              <a:rPr lang="zh-TW" altLang="en-US" dirty="0"/>
              <a:t>學號：</a:t>
            </a:r>
            <a:r>
              <a:rPr lang="en-US" altLang="zh-TW" dirty="0" smtClean="0"/>
              <a:t>B10913014</a:t>
            </a:r>
            <a:endParaRPr lang="zh-TW" altLang="en-US" dirty="0"/>
          </a:p>
        </p:txBody>
      </p:sp>
    </p:spTree>
    <p:extLst>
      <p:ext uri="{BB962C8B-B14F-4D97-AF65-F5344CB8AC3E}">
        <p14:creationId xmlns:p14="http://schemas.microsoft.com/office/powerpoint/2010/main" val="1054392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339752" y="620688"/>
            <a:ext cx="6172200" cy="2053590"/>
          </a:xfrm>
        </p:spPr>
        <p:txBody>
          <a:bodyPr>
            <a:normAutofit/>
          </a:bodyPr>
          <a:lstStyle/>
          <a:p>
            <a:pPr algn="ctr"/>
            <a:r>
              <a:rPr lang="zh-TW" altLang="en-US" sz="6000" dirty="0" smtClean="0">
                <a:latin typeface="標楷體" pitchFamily="65" charset="-120"/>
                <a:ea typeface="標楷體" pitchFamily="65" charset="-120"/>
              </a:rPr>
              <a:t>大埕</a:t>
            </a:r>
            <a:endParaRPr lang="zh-TW" altLang="en-US" sz="6000" dirty="0">
              <a:latin typeface="標楷體" pitchFamily="65" charset="-120"/>
              <a:ea typeface="標楷體" pitchFamily="65" charset="-120"/>
            </a:endParaRPr>
          </a:p>
        </p:txBody>
      </p:sp>
      <p:sp>
        <p:nvSpPr>
          <p:cNvPr id="6" name="文字版面配置區 5"/>
          <p:cNvSpPr>
            <a:spLocks noGrp="1"/>
          </p:cNvSpPr>
          <p:nvPr>
            <p:ph type="body" idx="1"/>
          </p:nvPr>
        </p:nvSpPr>
        <p:spPr>
          <a:xfrm>
            <a:off x="2267744" y="2780928"/>
            <a:ext cx="6172200" cy="1371600"/>
          </a:xfrm>
        </p:spPr>
        <p:txBody>
          <a:bodyPr>
            <a:noAutofit/>
          </a:bodyPr>
          <a:lstStyle/>
          <a:p>
            <a:r>
              <a:rPr lang="zh-TW" altLang="en-US" sz="2800" dirty="0">
                <a:latin typeface="標楷體" pitchFamily="65" charset="-120"/>
                <a:ea typeface="標楷體" pitchFamily="65" charset="-120"/>
              </a:rPr>
              <a:t>模仿傳統三合院在大埕上養看門狗及土雞，許多野貓和鳥類也一起過來湊熱鬧</a:t>
            </a:r>
            <a:r>
              <a:rPr lang="zh-TW" altLang="en-US" sz="2800" dirty="0">
                <a:latin typeface="標楷體"/>
                <a:ea typeface="標楷體"/>
              </a:rPr>
              <a:t>，</a:t>
            </a:r>
            <a:r>
              <a:rPr lang="zh-TW" altLang="en-US" sz="2800" dirty="0">
                <a:latin typeface="標楷體" pitchFamily="65" charset="-120"/>
                <a:ea typeface="標楷體" pitchFamily="65" charset="-120"/>
              </a:rPr>
              <a:t>有動物也有植物整個大埕生機盎然</a:t>
            </a:r>
            <a:r>
              <a:rPr lang="zh-TW" altLang="en-US" sz="2800" dirty="0">
                <a:latin typeface="新細明體"/>
              </a:rPr>
              <a:t>。</a:t>
            </a:r>
            <a:endParaRPr lang="zh-TW" altLang="en-US" sz="2800" dirty="0"/>
          </a:p>
        </p:txBody>
      </p:sp>
    </p:spTree>
    <p:extLst>
      <p:ext uri="{BB962C8B-B14F-4D97-AF65-F5344CB8AC3E}">
        <p14:creationId xmlns:p14="http://schemas.microsoft.com/office/powerpoint/2010/main" val="141925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539552" y="1844824"/>
            <a:ext cx="7924800" cy="3458845"/>
          </a:xfrm>
        </p:spPr>
      </p:pic>
    </p:spTree>
    <p:extLst>
      <p:ext uri="{BB962C8B-B14F-4D97-AF65-F5344CB8AC3E}">
        <p14:creationId xmlns:p14="http://schemas.microsoft.com/office/powerpoint/2010/main" val="399917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67544" y="1556792"/>
            <a:ext cx="7971656" cy="3495903"/>
          </a:xfrm>
        </p:spPr>
      </p:pic>
    </p:spTree>
    <p:extLst>
      <p:ext uri="{BB962C8B-B14F-4D97-AF65-F5344CB8AC3E}">
        <p14:creationId xmlns:p14="http://schemas.microsoft.com/office/powerpoint/2010/main" val="1090534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772816"/>
            <a:ext cx="8456072" cy="3664296"/>
          </a:xfrm>
        </p:spPr>
      </p:pic>
      <p:sp>
        <p:nvSpPr>
          <p:cNvPr id="5" name="標題 4"/>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545799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267744" y="692696"/>
            <a:ext cx="6172200" cy="1837566"/>
          </a:xfrm>
        </p:spPr>
        <p:txBody>
          <a:bodyPr>
            <a:normAutofit/>
          </a:bodyPr>
          <a:lstStyle/>
          <a:p>
            <a:pPr algn="ctr"/>
            <a:r>
              <a:rPr lang="zh-TW" altLang="en-US" sz="6000" dirty="0" smtClean="0">
                <a:latin typeface="標楷體" pitchFamily="65" charset="-120"/>
                <a:ea typeface="標楷體" pitchFamily="65" charset="-120"/>
              </a:rPr>
              <a:t>神明廳</a:t>
            </a:r>
            <a:endParaRPr lang="zh-TW" altLang="en-US" sz="6000" dirty="0">
              <a:latin typeface="標楷體" pitchFamily="65" charset="-120"/>
              <a:ea typeface="標楷體" pitchFamily="65" charset="-120"/>
            </a:endParaRPr>
          </a:p>
        </p:txBody>
      </p:sp>
      <p:sp>
        <p:nvSpPr>
          <p:cNvPr id="5" name="文字版面配置區 4"/>
          <p:cNvSpPr>
            <a:spLocks noGrp="1"/>
          </p:cNvSpPr>
          <p:nvPr>
            <p:ph type="body" idx="1"/>
          </p:nvPr>
        </p:nvSpPr>
        <p:spPr>
          <a:xfrm>
            <a:off x="1799184" y="2852936"/>
            <a:ext cx="7344816" cy="1371600"/>
          </a:xfrm>
        </p:spPr>
        <p:txBody>
          <a:bodyPr/>
          <a:lstStyle/>
          <a:p>
            <a:r>
              <a:rPr lang="zh-TW" altLang="en-US" sz="2800" dirty="0" smtClean="0">
                <a:latin typeface="標楷體" pitchFamily="65" charset="-120"/>
                <a:ea typeface="標楷體" pitchFamily="65" charset="-120"/>
              </a:rPr>
              <a:t>三合院的靈魂地點絕對是正中間的神明廳，因為在</a:t>
            </a:r>
            <a:r>
              <a:rPr lang="en-US" altLang="zh-TW" sz="2800" dirty="0" err="1" smtClean="0">
                <a:latin typeface="標楷體" pitchFamily="65" charset="-120"/>
                <a:ea typeface="標楷體" pitchFamily="65" charset="-120"/>
              </a:rPr>
              <a:t>floorplanner</a:t>
            </a:r>
            <a:r>
              <a:rPr lang="zh-TW" altLang="en-US" sz="2800" dirty="0">
                <a:latin typeface="標楷體" pitchFamily="65" charset="-120"/>
                <a:ea typeface="標楷體" pitchFamily="65" charset="-120"/>
              </a:rPr>
              <a:t>程式</a:t>
            </a:r>
            <a:r>
              <a:rPr lang="zh-TW" altLang="en-US" sz="2800" dirty="0" smtClean="0">
                <a:latin typeface="標楷體" pitchFamily="65" charset="-120"/>
                <a:ea typeface="標楷體" pitchFamily="65" charset="-120"/>
              </a:rPr>
              <a:t>裡無法找到道教神像因此我將神明廳設計成莊嚴幽靜的佛堂。</a:t>
            </a:r>
            <a:endParaRPr lang="en-US" altLang="zh-TW" sz="2800" dirty="0">
              <a:latin typeface="標楷體" pitchFamily="65" charset="-120"/>
              <a:ea typeface="標楷體" pitchFamily="65" charset="-120"/>
            </a:endParaRPr>
          </a:p>
          <a:p>
            <a:endParaRPr lang="zh-TW" altLang="en-US" dirty="0"/>
          </a:p>
        </p:txBody>
      </p:sp>
    </p:spTree>
    <p:extLst>
      <p:ext uri="{BB962C8B-B14F-4D97-AF65-F5344CB8AC3E}">
        <p14:creationId xmlns:p14="http://schemas.microsoft.com/office/powerpoint/2010/main" val="1404606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pic>
        <p:nvPicPr>
          <p:cNvPr id="6" name="內容版面配置區 5"/>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79512" y="1628800"/>
            <a:ext cx="8510984" cy="3727988"/>
          </a:xfrm>
        </p:spPr>
      </p:pic>
    </p:spTree>
    <p:extLst>
      <p:ext uri="{BB962C8B-B14F-4D97-AF65-F5344CB8AC3E}">
        <p14:creationId xmlns:p14="http://schemas.microsoft.com/office/powerpoint/2010/main" val="2270143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23528" y="1821421"/>
            <a:ext cx="8402498" cy="3711102"/>
          </a:xfrm>
        </p:spPr>
      </p:pic>
    </p:spTree>
    <p:extLst>
      <p:ext uri="{BB962C8B-B14F-4D97-AF65-F5344CB8AC3E}">
        <p14:creationId xmlns:p14="http://schemas.microsoft.com/office/powerpoint/2010/main" val="205386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916832"/>
            <a:ext cx="8382000" cy="3680220"/>
          </a:xfrm>
        </p:spPr>
      </p:pic>
    </p:spTree>
    <p:extLst>
      <p:ext uri="{BB962C8B-B14F-4D97-AF65-F5344CB8AC3E}">
        <p14:creationId xmlns:p14="http://schemas.microsoft.com/office/powerpoint/2010/main" val="342363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844824"/>
            <a:ext cx="8455024" cy="3716686"/>
          </a:xfrm>
        </p:spPr>
      </p:pic>
    </p:spTree>
    <p:extLst>
      <p:ext uri="{BB962C8B-B14F-4D97-AF65-F5344CB8AC3E}">
        <p14:creationId xmlns:p14="http://schemas.microsoft.com/office/powerpoint/2010/main" val="6897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95536" y="1916832"/>
            <a:ext cx="8121814" cy="3549063"/>
          </a:xfrm>
        </p:spPr>
      </p:pic>
    </p:spTree>
    <p:extLst>
      <p:ext uri="{BB962C8B-B14F-4D97-AF65-F5344CB8AC3E}">
        <p14:creationId xmlns:p14="http://schemas.microsoft.com/office/powerpoint/2010/main" val="1249360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1560" y="332656"/>
            <a:ext cx="7467600" cy="940966"/>
          </a:xfrm>
        </p:spPr>
        <p:txBody>
          <a:bodyPr>
            <a:noAutofit/>
          </a:bodyPr>
          <a:lstStyle/>
          <a:p>
            <a:r>
              <a:rPr lang="zh-TW" altLang="en-US" sz="2000" dirty="0">
                <a:latin typeface="標楷體" pitchFamily="65" charset="-120"/>
                <a:ea typeface="標楷體" pitchFamily="65" charset="-120"/>
              </a:rPr>
              <a:t>整體三合院的設計理念，從外觀看來既傳統又復古，但走進去裡面擺設卻是非常現代化，唯有神明廳所使用的擺設依然維持傳統風格，這間三合院可說是一間結合傳統與現代的跨時代三合院。</a:t>
            </a:r>
          </a:p>
        </p:txBody>
      </p:sp>
      <p:pic>
        <p:nvPicPr>
          <p:cNvPr id="4" name="內容版面配置區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9552" y="1340768"/>
            <a:ext cx="7590926" cy="5116040"/>
          </a:xfrm>
        </p:spPr>
      </p:pic>
    </p:spTree>
    <p:extLst>
      <p:ext uri="{BB962C8B-B14F-4D97-AF65-F5344CB8AC3E}">
        <p14:creationId xmlns:p14="http://schemas.microsoft.com/office/powerpoint/2010/main" val="3694374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95536" y="2060848"/>
            <a:ext cx="8104312" cy="3558298"/>
          </a:xfrm>
        </p:spPr>
      </p:pic>
    </p:spTree>
    <p:extLst>
      <p:ext uri="{BB962C8B-B14F-4D97-AF65-F5344CB8AC3E}">
        <p14:creationId xmlns:p14="http://schemas.microsoft.com/office/powerpoint/2010/main" val="3154476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267744" y="692696"/>
            <a:ext cx="6172200" cy="2053590"/>
          </a:xfrm>
        </p:spPr>
        <p:txBody>
          <a:bodyPr>
            <a:normAutofit/>
          </a:bodyPr>
          <a:lstStyle/>
          <a:p>
            <a:pPr algn="ctr"/>
            <a:r>
              <a:rPr lang="zh-TW" altLang="en-US" sz="6000" dirty="0" smtClean="0">
                <a:latin typeface="標楷體" pitchFamily="65" charset="-120"/>
                <a:ea typeface="標楷體" pitchFamily="65" charset="-120"/>
              </a:rPr>
              <a:t>房間</a:t>
            </a:r>
            <a:endParaRPr lang="zh-TW" altLang="en-US" sz="6000" dirty="0">
              <a:latin typeface="標楷體" pitchFamily="65" charset="-120"/>
              <a:ea typeface="標楷體" pitchFamily="65" charset="-120"/>
            </a:endParaRPr>
          </a:p>
        </p:txBody>
      </p:sp>
      <p:sp>
        <p:nvSpPr>
          <p:cNvPr id="5" name="文字版面配置區 4"/>
          <p:cNvSpPr>
            <a:spLocks noGrp="1"/>
          </p:cNvSpPr>
          <p:nvPr>
            <p:ph type="body" idx="1"/>
          </p:nvPr>
        </p:nvSpPr>
        <p:spPr>
          <a:xfrm>
            <a:off x="2267744" y="2924944"/>
            <a:ext cx="6624736" cy="1371600"/>
          </a:xfrm>
        </p:spPr>
        <p:txBody>
          <a:bodyPr>
            <a:noAutofit/>
          </a:bodyPr>
          <a:lstStyle/>
          <a:p>
            <a:r>
              <a:rPr lang="zh-TW" altLang="en-US" sz="2800" dirty="0" smtClean="0">
                <a:latin typeface="標楷體" pitchFamily="65" charset="-120"/>
                <a:ea typeface="標楷體" pitchFamily="65" charset="-120"/>
              </a:rPr>
              <a:t>房間裡的床使用現代的彈簧床</a:t>
            </a:r>
            <a:r>
              <a:rPr lang="zh-TW" altLang="en-US" sz="2800" dirty="0" smtClean="0">
                <a:latin typeface="標楷體"/>
                <a:ea typeface="標楷體"/>
              </a:rPr>
              <a:t>，</a:t>
            </a:r>
            <a:r>
              <a:rPr lang="zh-TW" altLang="en-US" sz="2800" dirty="0" smtClean="0">
                <a:latin typeface="標楷體" pitchFamily="65" charset="-120"/>
                <a:ea typeface="標楷體" pitchFamily="65" charset="-120"/>
              </a:rPr>
              <a:t>而不是傳統</a:t>
            </a:r>
            <a:r>
              <a:rPr lang="zh-TW" altLang="en-US" sz="2800" dirty="0">
                <a:latin typeface="標楷體" pitchFamily="65" charset="-120"/>
                <a:ea typeface="標楷體" pitchFamily="65" charset="-120"/>
              </a:rPr>
              <a:t>的木板床，在</a:t>
            </a:r>
            <a:r>
              <a:rPr lang="zh-TW" altLang="en-US" sz="2800" dirty="0" smtClean="0">
                <a:latin typeface="標楷體" pitchFamily="65" charset="-120"/>
                <a:ea typeface="標楷體" pitchFamily="65" charset="-120"/>
              </a:rPr>
              <a:t>每個櫃子擺上</a:t>
            </a:r>
            <a:r>
              <a:rPr lang="zh-TW" altLang="en-US" sz="2800" dirty="0">
                <a:latin typeface="標楷體" pitchFamily="65" charset="-120"/>
                <a:ea typeface="標楷體" pitchFamily="65" charset="-120"/>
              </a:rPr>
              <a:t>一些藝術品，</a:t>
            </a:r>
            <a:r>
              <a:rPr lang="zh-TW" altLang="en-US" sz="2800" dirty="0" smtClean="0">
                <a:latin typeface="標楷體" pitchFamily="65" charset="-120"/>
                <a:ea typeface="標楷體" pitchFamily="65" charset="-120"/>
              </a:rPr>
              <a:t>牆壁也掛上</a:t>
            </a:r>
            <a:r>
              <a:rPr lang="zh-TW" altLang="en-US" sz="2800" dirty="0">
                <a:latin typeface="標楷體" pitchFamily="65" charset="-120"/>
                <a:ea typeface="標楷體" pitchFamily="65" charset="-120"/>
              </a:rPr>
              <a:t>美術圖畫，增加</a:t>
            </a:r>
            <a:r>
              <a:rPr lang="zh-TW" altLang="en-US" sz="2800" dirty="0" smtClean="0">
                <a:latin typeface="標楷體" pitchFamily="65" charset="-120"/>
                <a:ea typeface="標楷體" pitchFamily="65" charset="-120"/>
              </a:rPr>
              <a:t>整間房間的</a:t>
            </a:r>
            <a:r>
              <a:rPr lang="zh-TW" altLang="en-US" sz="2800" dirty="0">
                <a:latin typeface="標楷體" pitchFamily="65" charset="-120"/>
                <a:ea typeface="標楷體" pitchFamily="65" charset="-120"/>
              </a:rPr>
              <a:t>美觀程度，讓</a:t>
            </a:r>
            <a:r>
              <a:rPr lang="zh-TW" altLang="en-US" sz="2800" dirty="0" smtClean="0">
                <a:latin typeface="標楷體" pitchFamily="65" charset="-120"/>
                <a:ea typeface="標楷體" pitchFamily="65" charset="-120"/>
              </a:rPr>
              <a:t>人住起來更有舒適感</a:t>
            </a:r>
            <a:r>
              <a:rPr lang="zh-TW" altLang="en-US" sz="2800" dirty="0" smtClean="0">
                <a:latin typeface="新細明體"/>
                <a:ea typeface="新細明體"/>
              </a:rPr>
              <a:t>。</a:t>
            </a:r>
            <a:endParaRPr lang="zh-TW" altLang="en-US" sz="2800" dirty="0">
              <a:latin typeface="標楷體" pitchFamily="65" charset="-120"/>
              <a:ea typeface="標楷體" pitchFamily="65" charset="-120"/>
            </a:endParaRPr>
          </a:p>
        </p:txBody>
      </p:sp>
    </p:spTree>
    <p:extLst>
      <p:ext uri="{BB962C8B-B14F-4D97-AF65-F5344CB8AC3E}">
        <p14:creationId xmlns:p14="http://schemas.microsoft.com/office/powerpoint/2010/main" val="1846491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pic>
        <p:nvPicPr>
          <p:cNvPr id="8" name="內容版面配置區 7"/>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916832"/>
            <a:ext cx="8415612" cy="3664296"/>
          </a:xfrm>
        </p:spPr>
      </p:pic>
    </p:spTree>
    <p:extLst>
      <p:ext uri="{BB962C8B-B14F-4D97-AF65-F5344CB8AC3E}">
        <p14:creationId xmlns:p14="http://schemas.microsoft.com/office/powerpoint/2010/main" val="2122075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pic>
        <p:nvPicPr>
          <p:cNvPr id="6" name="內容版面配置區 5"/>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844824"/>
            <a:ext cx="8385520" cy="3664296"/>
          </a:xfrm>
        </p:spPr>
      </p:pic>
    </p:spTree>
    <p:extLst>
      <p:ext uri="{BB962C8B-B14F-4D97-AF65-F5344CB8AC3E}">
        <p14:creationId xmlns:p14="http://schemas.microsoft.com/office/powerpoint/2010/main" val="255784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pic>
        <p:nvPicPr>
          <p:cNvPr id="6" name="內容版面配置區 5"/>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23528" y="1844824"/>
            <a:ext cx="8325018" cy="3650866"/>
          </a:xfrm>
        </p:spPr>
      </p:pic>
    </p:spTree>
    <p:extLst>
      <p:ext uri="{BB962C8B-B14F-4D97-AF65-F5344CB8AC3E}">
        <p14:creationId xmlns:p14="http://schemas.microsoft.com/office/powerpoint/2010/main" val="3503897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988840"/>
            <a:ext cx="8345730" cy="3664296"/>
          </a:xfrm>
        </p:spPr>
      </p:pic>
    </p:spTree>
    <p:extLst>
      <p:ext uri="{BB962C8B-B14F-4D97-AF65-F5344CB8AC3E}">
        <p14:creationId xmlns:p14="http://schemas.microsoft.com/office/powerpoint/2010/main" val="220190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23528" y="1772816"/>
            <a:ext cx="8166992" cy="3568804"/>
          </a:xfrm>
        </p:spPr>
      </p:pic>
    </p:spTree>
    <p:extLst>
      <p:ext uri="{BB962C8B-B14F-4D97-AF65-F5344CB8AC3E}">
        <p14:creationId xmlns:p14="http://schemas.microsoft.com/office/powerpoint/2010/main" val="877795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23528" y="1844824"/>
            <a:ext cx="8166992" cy="3641116"/>
          </a:xfrm>
        </p:spPr>
      </p:pic>
    </p:spTree>
    <p:extLst>
      <p:ext uri="{BB962C8B-B14F-4D97-AF65-F5344CB8AC3E}">
        <p14:creationId xmlns:p14="http://schemas.microsoft.com/office/powerpoint/2010/main" val="1845944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67744" y="332656"/>
            <a:ext cx="6172200" cy="2053590"/>
          </a:xfrm>
        </p:spPr>
        <p:txBody>
          <a:bodyPr>
            <a:normAutofit/>
          </a:bodyPr>
          <a:lstStyle/>
          <a:p>
            <a:pPr algn="ctr"/>
            <a:r>
              <a:rPr lang="zh-TW" altLang="en-US" sz="6000" dirty="0" smtClean="0">
                <a:latin typeface="標楷體" pitchFamily="65" charset="-120"/>
                <a:ea typeface="標楷體" pitchFamily="65" charset="-120"/>
              </a:rPr>
              <a:t>浴室</a:t>
            </a:r>
            <a:endParaRPr lang="zh-TW" altLang="en-US" sz="6000" dirty="0">
              <a:latin typeface="標楷體" pitchFamily="65" charset="-120"/>
              <a:ea typeface="標楷體" pitchFamily="65" charset="-120"/>
            </a:endParaRPr>
          </a:p>
        </p:txBody>
      </p:sp>
      <p:sp>
        <p:nvSpPr>
          <p:cNvPr id="3" name="文字版面配置區 2"/>
          <p:cNvSpPr>
            <a:spLocks noGrp="1"/>
          </p:cNvSpPr>
          <p:nvPr>
            <p:ph type="body" idx="1"/>
          </p:nvPr>
        </p:nvSpPr>
        <p:spPr>
          <a:xfrm>
            <a:off x="2339752" y="2564904"/>
            <a:ext cx="6552728" cy="1371600"/>
          </a:xfrm>
        </p:spPr>
        <p:txBody>
          <a:bodyPr>
            <a:noAutofit/>
          </a:bodyPr>
          <a:lstStyle/>
          <a:p>
            <a:r>
              <a:rPr lang="zh-TW" altLang="en-US" sz="2800" dirty="0" smtClean="0">
                <a:latin typeface="標楷體" pitchFamily="65" charset="-120"/>
                <a:ea typeface="標楷體" pitchFamily="65" charset="-120"/>
              </a:rPr>
              <a:t>這間浴室有著三合一的衛</a:t>
            </a:r>
            <a:r>
              <a:rPr lang="zh-TW" altLang="en-US" sz="2800" dirty="0">
                <a:latin typeface="標楷體" pitchFamily="65" charset="-120"/>
                <a:ea typeface="標楷體" pitchFamily="65" charset="-120"/>
              </a:rPr>
              <a:t>浴設備，有</a:t>
            </a:r>
            <a:r>
              <a:rPr lang="zh-TW" altLang="en-US" sz="2800" dirty="0" smtClean="0">
                <a:latin typeface="標楷體" pitchFamily="65" charset="-120"/>
                <a:ea typeface="標楷體" pitchFamily="65" charset="-120"/>
              </a:rPr>
              <a:t>可以淋浴和泡澡的還有一池專為小孩設計的</a:t>
            </a:r>
            <a:r>
              <a:rPr lang="zh-TW" altLang="en-US" sz="2800" dirty="0">
                <a:latin typeface="標楷體" pitchFamily="65" charset="-120"/>
                <a:ea typeface="標楷體" pitchFamily="65" charset="-120"/>
              </a:rPr>
              <a:t>戲水池，一</a:t>
            </a:r>
            <a:r>
              <a:rPr lang="zh-TW" altLang="en-US" sz="2800" dirty="0" smtClean="0">
                <a:latin typeface="標楷體" pitchFamily="65" charset="-120"/>
                <a:ea typeface="標楷體" pitchFamily="65" charset="-120"/>
              </a:rPr>
              <a:t>間浴室兩座</a:t>
            </a:r>
            <a:r>
              <a:rPr lang="zh-TW" altLang="en-US" sz="2800" dirty="0">
                <a:latin typeface="標楷體" pitchFamily="65" charset="-120"/>
                <a:ea typeface="標楷體" pitchFamily="65" charset="-120"/>
              </a:rPr>
              <a:t>洗手台，</a:t>
            </a:r>
            <a:r>
              <a:rPr lang="zh-TW" altLang="en-US" sz="2800" dirty="0" smtClean="0">
                <a:latin typeface="標楷體" pitchFamily="65" charset="-120"/>
                <a:ea typeface="標楷體" pitchFamily="65" charset="-120"/>
              </a:rPr>
              <a:t>在大家庭裡多人共用一間</a:t>
            </a:r>
            <a:r>
              <a:rPr lang="zh-TW" altLang="en-US" sz="2800" dirty="0">
                <a:latin typeface="標楷體" pitchFamily="65" charset="-120"/>
                <a:ea typeface="標楷體" pitchFamily="65" charset="-120"/>
              </a:rPr>
              <a:t>浴室時，早晚</a:t>
            </a:r>
            <a:r>
              <a:rPr lang="zh-TW" altLang="en-US" sz="2800" dirty="0" smtClean="0">
                <a:latin typeface="標楷體" pitchFamily="65" charset="-120"/>
                <a:ea typeface="標楷體" pitchFamily="65" charset="-120"/>
              </a:rPr>
              <a:t>刷牙可以省去等待的時間。</a:t>
            </a:r>
            <a:endParaRPr lang="zh-TW" altLang="en-US" sz="2800" dirty="0">
              <a:latin typeface="標楷體" pitchFamily="65" charset="-120"/>
              <a:ea typeface="標楷體" pitchFamily="65" charset="-120"/>
            </a:endParaRPr>
          </a:p>
        </p:txBody>
      </p:sp>
    </p:spTree>
    <p:extLst>
      <p:ext uri="{BB962C8B-B14F-4D97-AF65-F5344CB8AC3E}">
        <p14:creationId xmlns:p14="http://schemas.microsoft.com/office/powerpoint/2010/main" val="2531833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916832"/>
            <a:ext cx="8355644" cy="3664296"/>
          </a:xfrm>
        </p:spPr>
      </p:pic>
    </p:spTree>
    <p:extLst>
      <p:ext uri="{BB962C8B-B14F-4D97-AF65-F5344CB8AC3E}">
        <p14:creationId xmlns:p14="http://schemas.microsoft.com/office/powerpoint/2010/main" val="2603423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195736" y="1484784"/>
            <a:ext cx="6172200" cy="2053590"/>
          </a:xfrm>
        </p:spPr>
        <p:txBody>
          <a:bodyPr>
            <a:normAutofit/>
          </a:bodyPr>
          <a:lstStyle/>
          <a:p>
            <a:pPr algn="ctr"/>
            <a:r>
              <a:rPr lang="zh-TW" altLang="en-US" sz="6000" dirty="0" smtClean="0">
                <a:latin typeface="標楷體" pitchFamily="65" charset="-120"/>
                <a:ea typeface="標楷體" pitchFamily="65" charset="-120"/>
              </a:rPr>
              <a:t>外觀</a:t>
            </a:r>
            <a:endParaRPr lang="zh-TW" altLang="en-US" sz="6000" dirty="0">
              <a:latin typeface="標楷體" pitchFamily="65" charset="-120"/>
              <a:ea typeface="標楷體" pitchFamily="65" charset="-120"/>
            </a:endParaRPr>
          </a:p>
        </p:txBody>
      </p:sp>
    </p:spTree>
    <p:extLst>
      <p:ext uri="{BB962C8B-B14F-4D97-AF65-F5344CB8AC3E}">
        <p14:creationId xmlns:p14="http://schemas.microsoft.com/office/powerpoint/2010/main" val="3345122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988840"/>
            <a:ext cx="8325980" cy="3664296"/>
          </a:xfrm>
        </p:spPr>
      </p:pic>
    </p:spTree>
    <p:extLst>
      <p:ext uri="{BB962C8B-B14F-4D97-AF65-F5344CB8AC3E}">
        <p14:creationId xmlns:p14="http://schemas.microsoft.com/office/powerpoint/2010/main" val="262236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23528" y="1772816"/>
            <a:ext cx="8166992" cy="3568804"/>
          </a:xfrm>
        </p:spPr>
      </p:pic>
    </p:spTree>
    <p:extLst>
      <p:ext uri="{BB962C8B-B14F-4D97-AF65-F5344CB8AC3E}">
        <p14:creationId xmlns:p14="http://schemas.microsoft.com/office/powerpoint/2010/main" val="3501278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95736" y="332656"/>
            <a:ext cx="6172200" cy="2053590"/>
          </a:xfrm>
        </p:spPr>
        <p:txBody>
          <a:bodyPr>
            <a:normAutofit/>
          </a:bodyPr>
          <a:lstStyle/>
          <a:p>
            <a:pPr algn="ctr"/>
            <a:r>
              <a:rPr lang="zh-TW" altLang="en-US" sz="6000" dirty="0" smtClean="0">
                <a:latin typeface="標楷體" pitchFamily="65" charset="-120"/>
                <a:ea typeface="標楷體" pitchFamily="65" charset="-120"/>
              </a:rPr>
              <a:t>飯廳</a:t>
            </a:r>
            <a:endParaRPr lang="zh-TW" altLang="en-US" sz="6000" dirty="0">
              <a:latin typeface="標楷體" pitchFamily="65" charset="-120"/>
              <a:ea typeface="標楷體" pitchFamily="65" charset="-120"/>
            </a:endParaRPr>
          </a:p>
        </p:txBody>
      </p:sp>
      <p:sp>
        <p:nvSpPr>
          <p:cNvPr id="3" name="文字版面配置區 2"/>
          <p:cNvSpPr>
            <a:spLocks noGrp="1"/>
          </p:cNvSpPr>
          <p:nvPr>
            <p:ph type="body" idx="1"/>
          </p:nvPr>
        </p:nvSpPr>
        <p:spPr>
          <a:xfrm>
            <a:off x="2411760" y="2564904"/>
            <a:ext cx="6172200" cy="1371600"/>
          </a:xfrm>
        </p:spPr>
        <p:txBody>
          <a:bodyPr>
            <a:noAutofit/>
          </a:bodyPr>
          <a:lstStyle/>
          <a:p>
            <a:r>
              <a:rPr lang="zh-TW" altLang="en-US" sz="2800" dirty="0" smtClean="0">
                <a:latin typeface="標楷體" pitchFamily="65" charset="-120"/>
                <a:ea typeface="標楷體" pitchFamily="65" charset="-120"/>
              </a:rPr>
              <a:t>桌子採用的是讓人有吃西式餐廳感覺</a:t>
            </a:r>
            <a:r>
              <a:rPr lang="zh-TW" altLang="en-US" sz="2800" dirty="0">
                <a:latin typeface="標楷體" pitchFamily="65" charset="-120"/>
                <a:ea typeface="標楷體" pitchFamily="65" charset="-120"/>
              </a:rPr>
              <a:t>的飯桌，也</a:t>
            </a:r>
            <a:r>
              <a:rPr lang="zh-TW" altLang="en-US" sz="2800" dirty="0" smtClean="0">
                <a:latin typeface="標楷體" pitchFamily="65" charset="-120"/>
                <a:ea typeface="標楷體" pitchFamily="65" charset="-120"/>
              </a:rPr>
              <a:t>可以說有吃喜宴辦桌</a:t>
            </a:r>
            <a:r>
              <a:rPr lang="zh-TW" altLang="en-US" sz="2800" dirty="0">
                <a:latin typeface="標楷體" pitchFamily="65" charset="-120"/>
                <a:ea typeface="標楷體" pitchFamily="65" charset="-120"/>
              </a:rPr>
              <a:t>的感覺，這</a:t>
            </a:r>
            <a:r>
              <a:rPr lang="zh-TW" altLang="en-US" sz="2800" dirty="0" smtClean="0">
                <a:latin typeface="標楷體" pitchFamily="65" charset="-120"/>
                <a:ea typeface="標楷體" pitchFamily="65" charset="-120"/>
              </a:rPr>
              <a:t>間飯廳有一個非常大的特色那就是牆上擺滿了一幅幅</a:t>
            </a:r>
            <a:r>
              <a:rPr lang="zh-TW" altLang="en-US" sz="2800" dirty="0">
                <a:latin typeface="標楷體" pitchFamily="65" charset="-120"/>
                <a:ea typeface="標楷體" pitchFamily="65" charset="-120"/>
              </a:rPr>
              <a:t>的</a:t>
            </a:r>
            <a:r>
              <a:rPr lang="zh-TW" altLang="en-US" sz="2800" dirty="0" smtClean="0">
                <a:latin typeface="標楷體" pitchFamily="65" charset="-120"/>
                <a:ea typeface="標楷體" pitchFamily="65" charset="-120"/>
              </a:rPr>
              <a:t>畫作可以邊吃飯邊賞畫，</a:t>
            </a:r>
            <a:r>
              <a:rPr lang="zh-TW" altLang="en-US" sz="2800" dirty="0">
                <a:latin typeface="標楷體" pitchFamily="65" charset="-120"/>
                <a:ea typeface="標楷體" pitchFamily="65" charset="-120"/>
              </a:rPr>
              <a:t>讓</a:t>
            </a:r>
            <a:r>
              <a:rPr lang="zh-TW" altLang="en-US" sz="2800" dirty="0" smtClean="0">
                <a:latin typeface="標楷體" pitchFamily="65" charset="-120"/>
                <a:ea typeface="標楷體" pitchFamily="65" charset="-120"/>
              </a:rPr>
              <a:t>人吃起飯來特別有氣氛。</a:t>
            </a:r>
            <a:endParaRPr lang="zh-TW" altLang="en-US" sz="2800" dirty="0">
              <a:latin typeface="標楷體" pitchFamily="65" charset="-120"/>
              <a:ea typeface="標楷體" pitchFamily="65" charset="-120"/>
            </a:endParaRPr>
          </a:p>
        </p:txBody>
      </p:sp>
    </p:spTree>
    <p:extLst>
      <p:ext uri="{BB962C8B-B14F-4D97-AF65-F5344CB8AC3E}">
        <p14:creationId xmlns:p14="http://schemas.microsoft.com/office/powerpoint/2010/main" val="399008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67544" y="1988840"/>
            <a:ext cx="7863136" cy="3436026"/>
          </a:xfrm>
        </p:spPr>
      </p:pic>
    </p:spTree>
    <p:extLst>
      <p:ext uri="{BB962C8B-B14F-4D97-AF65-F5344CB8AC3E}">
        <p14:creationId xmlns:p14="http://schemas.microsoft.com/office/powerpoint/2010/main" val="310435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95536" y="1916832"/>
            <a:ext cx="8043664" cy="3514912"/>
          </a:xfrm>
        </p:spPr>
      </p:pic>
    </p:spTree>
    <p:extLst>
      <p:ext uri="{BB962C8B-B14F-4D97-AF65-F5344CB8AC3E}">
        <p14:creationId xmlns:p14="http://schemas.microsoft.com/office/powerpoint/2010/main" val="1011367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95536" y="1916832"/>
            <a:ext cx="8046356" cy="3520280"/>
          </a:xfrm>
        </p:spPr>
      </p:pic>
    </p:spTree>
    <p:extLst>
      <p:ext uri="{BB962C8B-B14F-4D97-AF65-F5344CB8AC3E}">
        <p14:creationId xmlns:p14="http://schemas.microsoft.com/office/powerpoint/2010/main" val="930753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23528" y="1916832"/>
            <a:ext cx="7961060" cy="3520280"/>
          </a:xfrm>
        </p:spPr>
      </p:pic>
    </p:spTree>
    <p:extLst>
      <p:ext uri="{BB962C8B-B14F-4D97-AF65-F5344CB8AC3E}">
        <p14:creationId xmlns:p14="http://schemas.microsoft.com/office/powerpoint/2010/main" val="3422443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67744" y="404664"/>
            <a:ext cx="6172200" cy="2053590"/>
          </a:xfrm>
        </p:spPr>
        <p:txBody>
          <a:bodyPr>
            <a:normAutofit/>
          </a:bodyPr>
          <a:lstStyle/>
          <a:p>
            <a:pPr algn="ctr"/>
            <a:r>
              <a:rPr lang="zh-TW" altLang="en-US" sz="6000" dirty="0" smtClean="0">
                <a:latin typeface="標楷體" pitchFamily="65" charset="-120"/>
                <a:ea typeface="標楷體" pitchFamily="65" charset="-120"/>
              </a:rPr>
              <a:t>廚房</a:t>
            </a:r>
            <a:endParaRPr lang="zh-TW" altLang="en-US" sz="6000" dirty="0">
              <a:latin typeface="標楷體" pitchFamily="65" charset="-120"/>
              <a:ea typeface="標楷體" pitchFamily="65" charset="-120"/>
            </a:endParaRPr>
          </a:p>
        </p:txBody>
      </p:sp>
      <p:sp>
        <p:nvSpPr>
          <p:cNvPr id="3" name="文字版面配置區 2"/>
          <p:cNvSpPr>
            <a:spLocks noGrp="1"/>
          </p:cNvSpPr>
          <p:nvPr>
            <p:ph type="body" idx="1"/>
          </p:nvPr>
        </p:nvSpPr>
        <p:spPr>
          <a:xfrm>
            <a:off x="2339752" y="2636912"/>
            <a:ext cx="6552728" cy="2451720"/>
          </a:xfrm>
        </p:spPr>
        <p:txBody>
          <a:bodyPr>
            <a:normAutofit/>
          </a:bodyPr>
          <a:lstStyle/>
          <a:p>
            <a:r>
              <a:rPr lang="zh-TW" altLang="en-US" sz="2800" dirty="0" smtClean="0">
                <a:latin typeface="標楷體" pitchFamily="65" charset="-120"/>
                <a:ea typeface="標楷體" pitchFamily="65" charset="-120"/>
              </a:rPr>
              <a:t>廚房裡的</a:t>
            </a:r>
            <a:r>
              <a:rPr lang="zh-TW" altLang="en-US" sz="2800" dirty="0">
                <a:latin typeface="標楷體" pitchFamily="65" charset="-120"/>
                <a:ea typeface="標楷體" pitchFamily="65" charset="-120"/>
              </a:rPr>
              <a:t>設備應有盡有，有</a:t>
            </a:r>
            <a:r>
              <a:rPr lang="zh-TW" altLang="en-US" sz="2800" dirty="0" smtClean="0">
                <a:latin typeface="標楷體" pitchFamily="65" charset="-120"/>
                <a:ea typeface="標楷體" pitchFamily="65" charset="-120"/>
              </a:rPr>
              <a:t>微波爐、土司機、</a:t>
            </a:r>
            <a:r>
              <a:rPr lang="zh-TW" altLang="en-US" sz="2800" dirty="0">
                <a:latin typeface="標楷體" pitchFamily="65" charset="-120"/>
                <a:ea typeface="標楷體" pitchFamily="65" charset="-120"/>
              </a:rPr>
              <a:t>果汁機等等，也</a:t>
            </a:r>
            <a:r>
              <a:rPr lang="zh-TW" altLang="en-US" sz="2800" dirty="0" smtClean="0">
                <a:latin typeface="標楷體" pitchFamily="65" charset="-120"/>
                <a:ea typeface="標楷體" pitchFamily="65" charset="-120"/>
              </a:rPr>
              <a:t>有各式各樣</a:t>
            </a:r>
            <a:r>
              <a:rPr lang="zh-TW" altLang="en-US" sz="2800" dirty="0">
                <a:latin typeface="標楷體" pitchFamily="65" charset="-120"/>
                <a:ea typeface="標楷體" pitchFamily="65" charset="-120"/>
              </a:rPr>
              <a:t>的調味料</a:t>
            </a:r>
            <a:r>
              <a:rPr lang="zh-TW" altLang="en-US" sz="2800" dirty="0" smtClean="0">
                <a:latin typeface="標楷體" pitchFamily="65" charset="-120"/>
                <a:ea typeface="標楷體" pitchFamily="65" charset="-120"/>
              </a:rPr>
              <a:t>，更設有一</a:t>
            </a:r>
            <a:r>
              <a:rPr lang="zh-TW" altLang="en-US" sz="2800" dirty="0">
                <a:latin typeface="標楷體" pitchFamily="65" charset="-120"/>
                <a:ea typeface="標楷體" pitchFamily="65" charset="-120"/>
              </a:rPr>
              <a:t>支滅火器，重點</a:t>
            </a:r>
            <a:r>
              <a:rPr lang="zh-TW" altLang="en-US" sz="2800" dirty="0" smtClean="0">
                <a:latin typeface="標楷體" pitchFamily="65" charset="-120"/>
                <a:ea typeface="標楷體" pitchFamily="65" charset="-120"/>
              </a:rPr>
              <a:t>是這間廚房採用的是電磁爐設備不需使用瓦斯減少了使用瓦斯的危險。</a:t>
            </a:r>
            <a:endParaRPr lang="zh-TW" altLang="en-US" sz="2800" dirty="0">
              <a:latin typeface="標楷體" pitchFamily="65" charset="-120"/>
              <a:ea typeface="標楷體" pitchFamily="65" charset="-120"/>
            </a:endParaRPr>
          </a:p>
        </p:txBody>
      </p:sp>
    </p:spTree>
    <p:extLst>
      <p:ext uri="{BB962C8B-B14F-4D97-AF65-F5344CB8AC3E}">
        <p14:creationId xmlns:p14="http://schemas.microsoft.com/office/powerpoint/2010/main" val="3627176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23528" y="1916832"/>
            <a:ext cx="8236718" cy="3620722"/>
          </a:xfrm>
        </p:spPr>
      </p:pic>
    </p:spTree>
    <p:extLst>
      <p:ext uri="{BB962C8B-B14F-4D97-AF65-F5344CB8AC3E}">
        <p14:creationId xmlns:p14="http://schemas.microsoft.com/office/powerpoint/2010/main" val="272277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23528" y="1988840"/>
            <a:ext cx="8166992" cy="3598580"/>
          </a:xfrm>
        </p:spPr>
      </p:pic>
    </p:spTree>
    <p:extLst>
      <p:ext uri="{BB962C8B-B14F-4D97-AF65-F5344CB8AC3E}">
        <p14:creationId xmlns:p14="http://schemas.microsoft.com/office/powerpoint/2010/main" val="416155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7467600" cy="706090"/>
          </a:xfrm>
        </p:spPr>
        <p:txBody>
          <a:bodyPr/>
          <a:lstStyle/>
          <a:p>
            <a:pPr algn="ctr"/>
            <a:endParaRPr lang="zh-TW" altLang="en-US" dirty="0">
              <a:latin typeface="標楷體" pitchFamily="65" charset="-120"/>
              <a:ea typeface="標楷體" pitchFamily="65" charset="-120"/>
            </a:endParaRPr>
          </a:p>
        </p:txBody>
      </p:sp>
      <p:pic>
        <p:nvPicPr>
          <p:cNvPr id="4" name="內容版面配置區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71600" y="980728"/>
            <a:ext cx="6960503" cy="4873625"/>
          </a:xfrm>
        </p:spPr>
      </p:pic>
    </p:spTree>
    <p:extLst>
      <p:ext uri="{BB962C8B-B14F-4D97-AF65-F5344CB8AC3E}">
        <p14:creationId xmlns:p14="http://schemas.microsoft.com/office/powerpoint/2010/main" val="41178542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916832"/>
            <a:ext cx="8277000" cy="3664296"/>
          </a:xfrm>
        </p:spPr>
      </p:pic>
    </p:spTree>
    <p:extLst>
      <p:ext uri="{BB962C8B-B14F-4D97-AF65-F5344CB8AC3E}">
        <p14:creationId xmlns:p14="http://schemas.microsoft.com/office/powerpoint/2010/main" val="1372037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23528" y="1988840"/>
            <a:ext cx="8166992" cy="3636862"/>
          </a:xfrm>
        </p:spPr>
      </p:pic>
    </p:spTree>
    <p:extLst>
      <p:ext uri="{BB962C8B-B14F-4D97-AF65-F5344CB8AC3E}">
        <p14:creationId xmlns:p14="http://schemas.microsoft.com/office/powerpoint/2010/main" val="426846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79512" y="1844824"/>
            <a:ext cx="8489594" cy="3736304"/>
          </a:xfrm>
        </p:spPr>
      </p:pic>
    </p:spTree>
    <p:extLst>
      <p:ext uri="{BB962C8B-B14F-4D97-AF65-F5344CB8AC3E}">
        <p14:creationId xmlns:p14="http://schemas.microsoft.com/office/powerpoint/2010/main" val="910263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844824"/>
            <a:ext cx="8316136" cy="3664296"/>
          </a:xfrm>
        </p:spPr>
      </p:pic>
    </p:spTree>
    <p:extLst>
      <p:ext uri="{BB962C8B-B14F-4D97-AF65-F5344CB8AC3E}">
        <p14:creationId xmlns:p14="http://schemas.microsoft.com/office/powerpoint/2010/main" val="1838517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67744" y="332656"/>
            <a:ext cx="6172200" cy="2053590"/>
          </a:xfrm>
        </p:spPr>
        <p:txBody>
          <a:bodyPr>
            <a:normAutofit/>
          </a:bodyPr>
          <a:lstStyle/>
          <a:p>
            <a:pPr algn="ctr"/>
            <a:r>
              <a:rPr lang="zh-TW" altLang="en-US" sz="6000" dirty="0" smtClean="0">
                <a:latin typeface="標楷體" pitchFamily="65" charset="-120"/>
                <a:ea typeface="標楷體" pitchFamily="65" charset="-120"/>
              </a:rPr>
              <a:t>客廳</a:t>
            </a:r>
            <a:endParaRPr lang="zh-TW" altLang="en-US" sz="6000" dirty="0">
              <a:latin typeface="標楷體" pitchFamily="65" charset="-120"/>
              <a:ea typeface="標楷體" pitchFamily="65" charset="-120"/>
            </a:endParaRPr>
          </a:p>
        </p:txBody>
      </p:sp>
      <p:sp>
        <p:nvSpPr>
          <p:cNvPr id="3" name="文字版面配置區 2"/>
          <p:cNvSpPr>
            <a:spLocks noGrp="1"/>
          </p:cNvSpPr>
          <p:nvPr>
            <p:ph type="body" idx="1"/>
          </p:nvPr>
        </p:nvSpPr>
        <p:spPr>
          <a:xfrm>
            <a:off x="2411760" y="2636912"/>
            <a:ext cx="6172200" cy="1371600"/>
          </a:xfrm>
        </p:spPr>
        <p:txBody>
          <a:bodyPr>
            <a:noAutofit/>
          </a:bodyPr>
          <a:lstStyle/>
          <a:p>
            <a:r>
              <a:rPr lang="zh-TW" altLang="en-US" sz="2800" dirty="0">
                <a:latin typeface="標楷體" pitchFamily="65" charset="-120"/>
                <a:ea typeface="標楷體" pitchFamily="65" charset="-120"/>
              </a:rPr>
              <a:t>客廳裡的椅子使用坐起來相當舒服的沙發，而不是讓</a:t>
            </a:r>
            <a:r>
              <a:rPr lang="zh-TW" altLang="en-US" sz="2800" dirty="0" smtClean="0">
                <a:latin typeface="標楷體" pitchFamily="65" charset="-120"/>
                <a:ea typeface="標楷體" pitchFamily="65" charset="-120"/>
              </a:rPr>
              <a:t>人坐起來</a:t>
            </a:r>
            <a:r>
              <a:rPr lang="zh-TW" altLang="en-US" sz="2800" dirty="0">
                <a:latin typeface="標楷體" pitchFamily="65" charset="-120"/>
                <a:ea typeface="標楷體" pitchFamily="65" charset="-120"/>
              </a:rPr>
              <a:t>會屁股痛的傳統木頭椅，在桌上有可樂水果及甜點可以</a:t>
            </a:r>
            <a:r>
              <a:rPr lang="zh-TW" altLang="en-US" sz="2800" dirty="0" smtClean="0">
                <a:latin typeface="標楷體" pitchFamily="65" charset="-120"/>
                <a:ea typeface="標楷體" pitchFamily="65" charset="-120"/>
              </a:rPr>
              <a:t>享用可以</a:t>
            </a:r>
            <a:r>
              <a:rPr lang="zh-TW" altLang="en-US" sz="2800" dirty="0">
                <a:latin typeface="標楷體" pitchFamily="65" charset="-120"/>
                <a:ea typeface="標楷體" pitchFamily="65" charset="-120"/>
              </a:rPr>
              <a:t>說是</a:t>
            </a:r>
            <a:r>
              <a:rPr lang="zh-TW" altLang="en-US" sz="2800" dirty="0" smtClean="0">
                <a:latin typeface="標楷體" pitchFamily="65" charset="-120"/>
                <a:ea typeface="標楷體" pitchFamily="65" charset="-120"/>
              </a:rPr>
              <a:t>家人談天</a:t>
            </a:r>
            <a:r>
              <a:rPr lang="zh-TW" altLang="en-US" sz="2800" dirty="0">
                <a:latin typeface="標楷體" pitchFamily="65" charset="-120"/>
                <a:ea typeface="標楷體" pitchFamily="65" charset="-120"/>
              </a:rPr>
              <a:t>的好地方，還有一隻小法鬥可以</a:t>
            </a:r>
            <a:r>
              <a:rPr lang="zh-TW" altLang="en-US" sz="2800" dirty="0" smtClean="0">
                <a:latin typeface="標楷體" pitchFamily="65" charset="-120"/>
                <a:ea typeface="標楷體" pitchFamily="65" charset="-120"/>
              </a:rPr>
              <a:t>玩弄。</a:t>
            </a:r>
            <a:endParaRPr lang="zh-TW" altLang="en-US" sz="2800" dirty="0">
              <a:latin typeface="標楷體" pitchFamily="65" charset="-120"/>
              <a:ea typeface="標楷體" pitchFamily="65" charset="-120"/>
            </a:endParaRPr>
          </a:p>
        </p:txBody>
      </p:sp>
    </p:spTree>
    <p:extLst>
      <p:ext uri="{BB962C8B-B14F-4D97-AF65-F5344CB8AC3E}">
        <p14:creationId xmlns:p14="http://schemas.microsoft.com/office/powerpoint/2010/main" val="1013633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844824"/>
            <a:ext cx="8311008" cy="3649050"/>
          </a:xfrm>
        </p:spPr>
      </p:pic>
    </p:spTree>
    <p:extLst>
      <p:ext uri="{BB962C8B-B14F-4D97-AF65-F5344CB8AC3E}">
        <p14:creationId xmlns:p14="http://schemas.microsoft.com/office/powerpoint/2010/main" val="3143870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51520" y="1916832"/>
            <a:ext cx="8382000" cy="3675854"/>
          </a:xfrm>
        </p:spPr>
      </p:pic>
    </p:spTree>
    <p:extLst>
      <p:ext uri="{BB962C8B-B14F-4D97-AF65-F5344CB8AC3E}">
        <p14:creationId xmlns:p14="http://schemas.microsoft.com/office/powerpoint/2010/main" val="1934121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23528" y="1916832"/>
            <a:ext cx="8177336" cy="3586101"/>
          </a:xfrm>
        </p:spPr>
      </p:pic>
    </p:spTree>
    <p:extLst>
      <p:ext uri="{BB962C8B-B14F-4D97-AF65-F5344CB8AC3E}">
        <p14:creationId xmlns:p14="http://schemas.microsoft.com/office/powerpoint/2010/main" val="36593333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8" name="內容版面配置區 7"/>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83768" y="1412776"/>
            <a:ext cx="3941018" cy="4071146"/>
          </a:xfrm>
        </p:spPr>
      </p:pic>
    </p:spTree>
    <p:extLst>
      <p:ext uri="{BB962C8B-B14F-4D97-AF65-F5344CB8AC3E}">
        <p14:creationId xmlns:p14="http://schemas.microsoft.com/office/powerpoint/2010/main" val="18525162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688"/>
            <a:ext cx="7467600" cy="796950"/>
          </a:xfrm>
        </p:spPr>
        <p:txBody>
          <a:bodyPr/>
          <a:lstStyle/>
          <a:p>
            <a:pPr algn="ctr"/>
            <a:endParaRPr lang="zh-TW" altLang="en-US" dirty="0">
              <a:latin typeface="標楷體" pitchFamily="65" charset="-120"/>
              <a:ea typeface="標楷體" pitchFamily="65" charset="-120"/>
            </a:endParaRPr>
          </a:p>
        </p:txBody>
      </p:sp>
      <p:pic>
        <p:nvPicPr>
          <p:cNvPr id="4" name="內容版面配置區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67544" y="1772816"/>
            <a:ext cx="7830952" cy="3103830"/>
          </a:xfrm>
        </p:spPr>
      </p:pic>
    </p:spTree>
    <p:extLst>
      <p:ext uri="{BB962C8B-B14F-4D97-AF65-F5344CB8AC3E}">
        <p14:creationId xmlns:p14="http://schemas.microsoft.com/office/powerpoint/2010/main" val="188777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836712"/>
            <a:ext cx="7467600" cy="580926"/>
          </a:xfrm>
        </p:spPr>
        <p:txBody>
          <a:bodyPr>
            <a:normAutofit/>
          </a:bodyPr>
          <a:lstStyle/>
          <a:p>
            <a:pPr algn="ctr"/>
            <a:endParaRPr lang="zh-TW" altLang="en-US" dirty="0">
              <a:latin typeface="標楷體" pitchFamily="65" charset="-120"/>
              <a:ea typeface="標楷體" pitchFamily="65" charset="-120"/>
            </a:endParaRPr>
          </a:p>
        </p:txBody>
      </p:sp>
      <p:pic>
        <p:nvPicPr>
          <p:cNvPr id="4" name="內容版面配置區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55576" y="1052736"/>
            <a:ext cx="7683624" cy="4419079"/>
          </a:xfrm>
        </p:spPr>
      </p:pic>
    </p:spTree>
    <p:extLst>
      <p:ext uri="{BB962C8B-B14F-4D97-AF65-F5344CB8AC3E}">
        <p14:creationId xmlns:p14="http://schemas.microsoft.com/office/powerpoint/2010/main" val="12271932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836712"/>
            <a:ext cx="7467600" cy="580926"/>
          </a:xfrm>
        </p:spPr>
        <p:txBody>
          <a:bodyPr>
            <a:normAutofit/>
          </a:bodyPr>
          <a:lstStyle/>
          <a:p>
            <a:pPr algn="ctr"/>
            <a:endParaRPr lang="zh-TW" altLang="en-US" dirty="0">
              <a:latin typeface="標楷體" pitchFamily="65" charset="-120"/>
              <a:ea typeface="標楷體" pitchFamily="65" charset="-120"/>
            </a:endParaRPr>
          </a:p>
        </p:txBody>
      </p:sp>
      <p:pic>
        <p:nvPicPr>
          <p:cNvPr id="4" name="內容版面配置區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23528" y="1268760"/>
            <a:ext cx="8353272" cy="4074892"/>
          </a:xfrm>
        </p:spPr>
      </p:pic>
    </p:spTree>
    <p:extLst>
      <p:ext uri="{BB962C8B-B14F-4D97-AF65-F5344CB8AC3E}">
        <p14:creationId xmlns:p14="http://schemas.microsoft.com/office/powerpoint/2010/main" val="1320995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836712"/>
            <a:ext cx="7467600" cy="580926"/>
          </a:xfrm>
        </p:spPr>
        <p:txBody>
          <a:bodyPr/>
          <a:lstStyle/>
          <a:p>
            <a:pPr algn="ctr"/>
            <a:endParaRPr lang="zh-TW" altLang="en-US" dirty="0">
              <a:latin typeface="標楷體" pitchFamily="65" charset="-120"/>
              <a:ea typeface="標楷體" pitchFamily="65" charset="-120"/>
            </a:endParaRPr>
          </a:p>
        </p:txBody>
      </p:sp>
      <p:pic>
        <p:nvPicPr>
          <p:cNvPr id="4" name="內容版面配置區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67544" y="1484784"/>
            <a:ext cx="8084688" cy="3773608"/>
          </a:xfrm>
        </p:spPr>
      </p:pic>
    </p:spTree>
    <p:extLst>
      <p:ext uri="{BB962C8B-B14F-4D97-AF65-F5344CB8AC3E}">
        <p14:creationId xmlns:p14="http://schemas.microsoft.com/office/powerpoint/2010/main" val="5040597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7467600" cy="652934"/>
          </a:xfrm>
        </p:spPr>
        <p:txBody>
          <a:bodyPr/>
          <a:lstStyle/>
          <a:p>
            <a:pPr algn="ctr"/>
            <a:endParaRPr lang="zh-TW" altLang="en-US" dirty="0">
              <a:latin typeface="標楷體" pitchFamily="65" charset="-120"/>
              <a:ea typeface="標楷體" pitchFamily="65" charset="-120"/>
            </a:endParaRPr>
          </a:p>
        </p:txBody>
      </p:sp>
      <p:pic>
        <p:nvPicPr>
          <p:cNvPr id="4" name="內容版面配置區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67544" y="1124744"/>
            <a:ext cx="8166992" cy="4743300"/>
          </a:xfrm>
        </p:spPr>
      </p:pic>
    </p:spTree>
    <p:extLst>
      <p:ext uri="{BB962C8B-B14F-4D97-AF65-F5344CB8AC3E}">
        <p14:creationId xmlns:p14="http://schemas.microsoft.com/office/powerpoint/2010/main" val="307558059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壁窗">
  <a:themeElements>
    <a:clrScheme name="壁窗">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壁窗">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101</TotalTime>
  <Words>426</Words>
  <Application>Microsoft Office PowerPoint</Application>
  <PresentationFormat>如螢幕大小 (4:3)</PresentationFormat>
  <Paragraphs>18</Paragraphs>
  <Slides>48</Slides>
  <Notes>0</Notes>
  <HiddenSlides>0</HiddenSlides>
  <MMClips>0</MMClips>
  <ScaleCrop>false</ScaleCrop>
  <HeadingPairs>
    <vt:vector size="4" baseType="variant">
      <vt:variant>
        <vt:lpstr>佈景主題</vt:lpstr>
      </vt:variant>
      <vt:variant>
        <vt:i4>1</vt:i4>
      </vt:variant>
      <vt:variant>
        <vt:lpstr>投影片標題</vt:lpstr>
      </vt:variant>
      <vt:variant>
        <vt:i4>48</vt:i4>
      </vt:variant>
    </vt:vector>
  </HeadingPairs>
  <TitlesOfParts>
    <vt:vector size="49" baseType="lpstr">
      <vt:lpstr>壁窗</vt:lpstr>
      <vt:lpstr>設計思考與教育作業-三合院</vt:lpstr>
      <vt:lpstr>整體三合院的設計理念，從外觀看來既傳統又復古，但走進去裡面擺設卻是非常現代化，唯有神明廳所使用的擺設依然維持傳統風格，這間三合院可說是一間結合傳統與現代的跨時代三合院。</vt:lpstr>
      <vt:lpstr>外觀</vt:lpstr>
      <vt:lpstr>PowerPoint 簡報</vt:lpstr>
      <vt:lpstr>PowerPoint 簡報</vt:lpstr>
      <vt:lpstr>PowerPoint 簡報</vt:lpstr>
      <vt:lpstr>PowerPoint 簡報</vt:lpstr>
      <vt:lpstr>PowerPoint 簡報</vt:lpstr>
      <vt:lpstr>PowerPoint 簡報</vt:lpstr>
      <vt:lpstr>大埕</vt:lpstr>
      <vt:lpstr>PowerPoint 簡報</vt:lpstr>
      <vt:lpstr>PowerPoint 簡報</vt:lpstr>
      <vt:lpstr>PowerPoint 簡報</vt:lpstr>
      <vt:lpstr>神明廳</vt:lpstr>
      <vt:lpstr>PowerPoint 簡報</vt:lpstr>
      <vt:lpstr>PowerPoint 簡報</vt:lpstr>
      <vt:lpstr>PowerPoint 簡報</vt:lpstr>
      <vt:lpstr>PowerPoint 簡報</vt:lpstr>
      <vt:lpstr>PowerPoint 簡報</vt:lpstr>
      <vt:lpstr>PowerPoint 簡報</vt:lpstr>
      <vt:lpstr>房間</vt:lpstr>
      <vt:lpstr>PowerPoint 簡報</vt:lpstr>
      <vt:lpstr>PowerPoint 簡報</vt:lpstr>
      <vt:lpstr>PowerPoint 簡報</vt:lpstr>
      <vt:lpstr>PowerPoint 簡報</vt:lpstr>
      <vt:lpstr>PowerPoint 簡報</vt:lpstr>
      <vt:lpstr>PowerPoint 簡報</vt:lpstr>
      <vt:lpstr>浴室</vt:lpstr>
      <vt:lpstr>PowerPoint 簡報</vt:lpstr>
      <vt:lpstr>PowerPoint 簡報</vt:lpstr>
      <vt:lpstr>PowerPoint 簡報</vt:lpstr>
      <vt:lpstr>飯廳</vt:lpstr>
      <vt:lpstr>PowerPoint 簡報</vt:lpstr>
      <vt:lpstr>PowerPoint 簡報</vt:lpstr>
      <vt:lpstr>PowerPoint 簡報</vt:lpstr>
      <vt:lpstr>PowerPoint 簡報</vt:lpstr>
      <vt:lpstr>廚房</vt:lpstr>
      <vt:lpstr>PowerPoint 簡報</vt:lpstr>
      <vt:lpstr>PowerPoint 簡報</vt:lpstr>
      <vt:lpstr>PowerPoint 簡報</vt:lpstr>
      <vt:lpstr>PowerPoint 簡報</vt:lpstr>
      <vt:lpstr>PowerPoint 簡報</vt:lpstr>
      <vt:lpstr>PowerPoint 簡報</vt:lpstr>
      <vt:lpstr>客廳</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設計思考與教育作業-三合院</dc:title>
  <dc:creator>ASUS</dc:creator>
  <cp:lastModifiedBy>ASUS</cp:lastModifiedBy>
  <cp:revision>11</cp:revision>
  <dcterms:created xsi:type="dcterms:W3CDTF">2021-03-14T08:40:33Z</dcterms:created>
  <dcterms:modified xsi:type="dcterms:W3CDTF">2021-03-14T12:13:51Z</dcterms:modified>
</cp:coreProperties>
</file>